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0" r:id="rId4"/>
    <p:sldId id="261" r:id="rId5"/>
    <p:sldId id="262" r:id="rId6"/>
    <p:sldId id="266" r:id="rId7"/>
    <p:sldId id="265" r:id="rId8"/>
    <p:sldId id="268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13D3A-FA17-4D36-B825-683FA84F2A7F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D0366-73EB-4D55-9E69-F93F498EF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2117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13D3A-FA17-4D36-B825-683FA84F2A7F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D0366-73EB-4D55-9E69-F93F498EF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190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13D3A-FA17-4D36-B825-683FA84F2A7F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D0366-73EB-4D55-9E69-F93F498EF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572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13D3A-FA17-4D36-B825-683FA84F2A7F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D0366-73EB-4D55-9E69-F93F498EF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5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13D3A-FA17-4D36-B825-683FA84F2A7F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D0366-73EB-4D55-9E69-F93F498EF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009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13D3A-FA17-4D36-B825-683FA84F2A7F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D0366-73EB-4D55-9E69-F93F498EF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042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13D3A-FA17-4D36-B825-683FA84F2A7F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D0366-73EB-4D55-9E69-F93F498EF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9846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13D3A-FA17-4D36-B825-683FA84F2A7F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D0366-73EB-4D55-9E69-F93F498EF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094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13D3A-FA17-4D36-B825-683FA84F2A7F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D0366-73EB-4D55-9E69-F93F498EF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731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13D3A-FA17-4D36-B825-683FA84F2A7F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D0366-73EB-4D55-9E69-F93F498EF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655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13D3A-FA17-4D36-B825-683FA84F2A7F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D0366-73EB-4D55-9E69-F93F498EF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769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74000">
              <a:schemeClr val="bg1">
                <a:lumMod val="85000"/>
                <a:lumOff val="15000"/>
              </a:schemeClr>
            </a:gs>
            <a:gs pos="100000">
              <a:schemeClr val="bg1">
                <a:lumMod val="75000"/>
                <a:lumOff val="2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C13D3A-FA17-4D36-B825-683FA84F2A7F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D0366-73EB-4D55-9E69-F93F498EF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493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1CD6D-F06A-48CB-8470-DC51B36B1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 err="1">
                <a:latin typeface="UT Sans" panose="00000500000000000000" pitchFamily="50" charset="0"/>
              </a:rPr>
              <a:t>Gyroboard</a:t>
            </a:r>
            <a:endParaRPr lang="en-US" dirty="0">
              <a:latin typeface="UT Sans" panose="00000500000000000000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F07025-3A48-48E4-ABAA-6D98290B18D6}"/>
              </a:ext>
            </a:extLst>
          </p:cNvPr>
          <p:cNvSpPr txBox="1"/>
          <p:nvPr/>
        </p:nvSpPr>
        <p:spPr>
          <a:xfrm>
            <a:off x="838200" y="5142452"/>
            <a:ext cx="29754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UT Sans" panose="00000500000000000000" pitchFamily="50" charset="0"/>
              </a:rPr>
              <a:t>Autor: Andrei Vasilcoi</a:t>
            </a:r>
          </a:p>
          <a:p>
            <a:r>
              <a:rPr lang="ro-RO" dirty="0">
                <a:latin typeface="UT Sans" panose="00000500000000000000" pitchFamily="50" charset="0"/>
              </a:rPr>
              <a:t>Îndrumător</a:t>
            </a:r>
            <a:r>
              <a:rPr lang="en-US" dirty="0">
                <a:latin typeface="UT Sans" panose="00000500000000000000" pitchFamily="50" charset="0"/>
              </a:rPr>
              <a:t>: Sorin </a:t>
            </a:r>
            <a:r>
              <a:rPr lang="en-US" dirty="0" err="1">
                <a:latin typeface="UT Sans" panose="00000500000000000000" pitchFamily="50" charset="0"/>
              </a:rPr>
              <a:t>Grigorescu</a:t>
            </a:r>
            <a:endParaRPr lang="en-US" dirty="0">
              <a:latin typeface="UT Sans" panose="00000500000000000000" pitchFamily="50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35" y="193182"/>
            <a:ext cx="635265" cy="63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842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6EFCB-D225-494C-AB19-21855B7B9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>
                <a:latin typeface="UT Sans" panose="00000500000000000000" pitchFamily="50" charset="0"/>
              </a:rPr>
              <a:t>Întrebări?</a:t>
            </a:r>
            <a:endParaRPr lang="en-US" dirty="0">
              <a:latin typeface="UT San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616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CFA00-F39C-46B2-AB84-F25B83E0F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UT Sans" panose="00000500000000000000" pitchFamily="50" charset="0"/>
              </a:rPr>
              <a:t>Ce </a:t>
            </a:r>
            <a:r>
              <a:rPr lang="en-US" dirty="0" err="1">
                <a:latin typeface="UT Sans" panose="00000500000000000000" pitchFamily="50" charset="0"/>
              </a:rPr>
              <a:t>este</a:t>
            </a:r>
            <a:r>
              <a:rPr lang="en-US" dirty="0">
                <a:latin typeface="UT Sans" panose="00000500000000000000" pitchFamily="50" charset="0"/>
              </a:rPr>
              <a:t> </a:t>
            </a:r>
            <a:r>
              <a:rPr lang="en-US" dirty="0" err="1">
                <a:latin typeface="UT Sans" panose="00000500000000000000" pitchFamily="50" charset="0"/>
              </a:rPr>
              <a:t>Gyroboard</a:t>
            </a:r>
            <a:r>
              <a:rPr lang="en-US" dirty="0">
                <a:latin typeface="UT Sans" panose="00000500000000000000" pitchFamily="50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D900E8-DB01-40DC-8A2B-245CD7A51EF1}"/>
              </a:ext>
            </a:extLst>
          </p:cNvPr>
          <p:cNvSpPr txBox="1"/>
          <p:nvPr/>
        </p:nvSpPr>
        <p:spPr>
          <a:xfrm>
            <a:off x="838200" y="1690688"/>
            <a:ext cx="871905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2800" dirty="0">
                <a:latin typeface="UT Sans" panose="00000500000000000000" pitchFamily="50" charset="0"/>
              </a:rPr>
              <a:t>Alternativă la sistemele de scris neconvenționale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2800" dirty="0">
                <a:latin typeface="UT Sans" panose="00000500000000000000" pitchFamily="50" charset="0"/>
              </a:rPr>
              <a:t>O metodă de a îmbina mai multe ramuri ale automaticii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2800" dirty="0">
                <a:latin typeface="UT Sans" panose="00000500000000000000" pitchFamily="50" charset="0"/>
              </a:rPr>
              <a:t>Un proiect personal</a:t>
            </a:r>
          </a:p>
        </p:txBody>
      </p:sp>
    </p:spTree>
    <p:extLst>
      <p:ext uri="{BB962C8B-B14F-4D97-AF65-F5344CB8AC3E}">
        <p14:creationId xmlns:p14="http://schemas.microsoft.com/office/powerpoint/2010/main" val="1823774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35C28-1CD0-480C-85A1-FC9EF439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UT Sans" panose="00000500000000000000" pitchFamily="50" charset="0"/>
              </a:rPr>
              <a:t>Arhitectura</a:t>
            </a:r>
            <a:r>
              <a:rPr lang="en-US" dirty="0">
                <a:latin typeface="UT Sans" panose="00000500000000000000" pitchFamily="50" charset="0"/>
              </a:rPr>
              <a:t> </a:t>
            </a:r>
            <a:r>
              <a:rPr lang="ro-RO" dirty="0">
                <a:latin typeface="UT Sans" panose="00000500000000000000" pitchFamily="50" charset="0"/>
              </a:rPr>
              <a:t>și tehnologiile folosite</a:t>
            </a:r>
            <a:endParaRPr lang="en-US" dirty="0">
              <a:latin typeface="UT Sans" panose="00000500000000000000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93F9DC-3ED0-4F84-8E49-9ED110EC153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6052" y="5297444"/>
            <a:ext cx="1117748" cy="11954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95618C-D830-4340-9B13-C426C691E35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357" y="5297444"/>
            <a:ext cx="2852255" cy="120048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EC3FE3B-1FEB-45FC-B2A7-9393D8076654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169" y="5297444"/>
            <a:ext cx="1117748" cy="119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884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66680-77EC-436E-93E2-C7B955688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UT Sans" panose="00000500000000000000" pitchFamily="50" charset="0"/>
              </a:rPr>
              <a:t>Embedded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A12E7D-5815-48CC-ACD6-0CB6D0554C32}"/>
              </a:ext>
            </a:extLst>
          </p:cNvPr>
          <p:cNvSpPr txBox="1"/>
          <p:nvPr/>
        </p:nvSpPr>
        <p:spPr>
          <a:xfrm>
            <a:off x="838200" y="1690688"/>
            <a:ext cx="610135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800" dirty="0">
                <a:latin typeface="UT Sans" panose="00000500000000000000" pitchFamily="50" charset="0"/>
              </a:rPr>
              <a:t>Componente folosite: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2800" dirty="0">
                <a:latin typeface="UT Sans" panose="00000500000000000000" pitchFamily="50" charset="0"/>
              </a:rPr>
              <a:t>Placă de dezvoltare </a:t>
            </a:r>
            <a:r>
              <a:rPr lang="ro-RO" sz="2800" dirty="0" err="1">
                <a:latin typeface="UT Sans" panose="00000500000000000000" pitchFamily="50" charset="0"/>
              </a:rPr>
              <a:t>Arduino</a:t>
            </a:r>
            <a:endParaRPr lang="ro-RO" sz="2800" dirty="0">
              <a:latin typeface="UT Sans" panose="00000500000000000000" pitchFamily="50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2800" dirty="0">
                <a:latin typeface="UT Sans" panose="00000500000000000000" pitchFamily="50" charset="0"/>
              </a:rPr>
              <a:t>MPU6050 (giroscop + accelerometru)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9514AA-BE2A-4DEB-9FA5-A378AD72EF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8154" y="3782318"/>
            <a:ext cx="4400550" cy="2476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4B3F0B-331A-4D98-B300-1B8BB357AB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296" y="3782318"/>
            <a:ext cx="3841966" cy="2476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393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32940-4958-46D8-A22F-4FC0A5047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>
                <a:latin typeface="UT Sans" panose="00000500000000000000" pitchFamily="50" charset="0"/>
              </a:rPr>
              <a:t>Rețele neurale</a:t>
            </a:r>
            <a:endParaRPr lang="en-US" dirty="0">
              <a:latin typeface="UT Sans" panose="00000500000000000000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F4F4F6-3DF3-48BD-BF70-80BBECCEC49A}"/>
              </a:ext>
            </a:extLst>
          </p:cNvPr>
          <p:cNvSpPr txBox="1"/>
          <p:nvPr/>
        </p:nvSpPr>
        <p:spPr>
          <a:xfrm>
            <a:off x="838200" y="1690688"/>
            <a:ext cx="548098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2800" dirty="0">
                <a:latin typeface="UT Sans" panose="00000500000000000000" pitchFamily="50" charset="0"/>
              </a:rPr>
              <a:t>Rețele neurale </a:t>
            </a:r>
            <a:r>
              <a:rPr lang="ro-RO" sz="2800" dirty="0" err="1">
                <a:latin typeface="UT Sans" panose="00000500000000000000" pitchFamily="50" charset="0"/>
              </a:rPr>
              <a:t>vs</a:t>
            </a:r>
            <a:r>
              <a:rPr lang="ro-RO" sz="2800" dirty="0">
                <a:latin typeface="UT Sans" panose="00000500000000000000" pitchFamily="50" charset="0"/>
              </a:rPr>
              <a:t> algoritmi clasici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2800" dirty="0">
                <a:latin typeface="UT Sans" panose="00000500000000000000" pitchFamily="50" charset="0"/>
              </a:rPr>
              <a:t>Importanța datelor folosite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2800" dirty="0">
                <a:latin typeface="UT Sans" panose="00000500000000000000" pitchFamily="50" charset="0"/>
              </a:rPr>
              <a:t>Implementare simplă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o-RO" sz="2800" dirty="0">
              <a:latin typeface="UT Sans" panose="00000500000000000000" pitchFamily="50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276093-DA14-4FE5-BC9D-6F3D53613C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905" y="3429000"/>
            <a:ext cx="6543412" cy="2964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38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B37AE-1F7B-4062-8845-705E3F37D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>
                <a:latin typeface="UT Sans" panose="00000500000000000000" pitchFamily="50" charset="0"/>
              </a:rPr>
              <a:t>Predicție de privire</a:t>
            </a:r>
            <a:endParaRPr lang="en-US" dirty="0">
              <a:latin typeface="UT Sans" panose="00000500000000000000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8B6B68-562C-4158-8F59-46A48486C0EC}"/>
              </a:ext>
            </a:extLst>
          </p:cNvPr>
          <p:cNvSpPr txBox="1"/>
          <p:nvPr/>
        </p:nvSpPr>
        <p:spPr>
          <a:xfrm>
            <a:off x="838200" y="1690688"/>
            <a:ext cx="364715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2800" dirty="0">
                <a:latin typeface="UT Sans" panose="00000500000000000000" pitchFamily="50" charset="0"/>
              </a:rPr>
              <a:t>Clasificator </a:t>
            </a:r>
            <a:r>
              <a:rPr lang="en-US" sz="2800" dirty="0" err="1">
                <a:latin typeface="UT Sans" panose="00000500000000000000" pitchFamily="50" charset="0"/>
              </a:rPr>
              <a:t>Haar</a:t>
            </a:r>
            <a:endParaRPr lang="ro-RO" sz="2800" dirty="0">
              <a:latin typeface="UT Sans" panose="00000500000000000000" pitchFamily="50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2800" dirty="0" err="1">
                <a:latin typeface="UT Sans" panose="00000500000000000000" pitchFamily="50" charset="0"/>
              </a:rPr>
              <a:t>OpenCV</a:t>
            </a:r>
            <a:endParaRPr lang="ro-RO" sz="2800" dirty="0">
              <a:latin typeface="UT Sans" panose="00000500000000000000" pitchFamily="50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2800" dirty="0">
                <a:latin typeface="UT Sans" panose="00000500000000000000" pitchFamily="50" charset="0"/>
              </a:rPr>
              <a:t>Rețea </a:t>
            </a:r>
            <a:r>
              <a:rPr lang="ro-RO" sz="2800" dirty="0" err="1">
                <a:latin typeface="UT Sans" panose="00000500000000000000" pitchFamily="50" charset="0"/>
              </a:rPr>
              <a:t>convoluțională</a:t>
            </a:r>
            <a:endParaRPr lang="en-US" sz="2800" dirty="0">
              <a:latin typeface="UT Sans" panose="00000500000000000000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3816FA-1ACB-4118-821B-F49B2F94D2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141" y="3429000"/>
            <a:ext cx="4343400" cy="2743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FB5607-D5BF-4224-8EC3-20243E2B621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6207" y="3429000"/>
            <a:ext cx="6027652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283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275F6-9B9B-4ADD-91FC-F8E94C37D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>
                <a:latin typeface="UT Sans" panose="00000500000000000000" pitchFamily="50" charset="0"/>
              </a:rPr>
              <a:t>Predicție de text</a:t>
            </a:r>
            <a:endParaRPr lang="en-US" dirty="0">
              <a:latin typeface="UT Sans" panose="00000500000000000000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947146-5538-4298-B032-714599AFA954}"/>
              </a:ext>
            </a:extLst>
          </p:cNvPr>
          <p:cNvSpPr txBox="1"/>
          <p:nvPr/>
        </p:nvSpPr>
        <p:spPr>
          <a:xfrm>
            <a:off x="838200" y="1690688"/>
            <a:ext cx="512191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2800" dirty="0">
                <a:latin typeface="UT Sans" panose="00000500000000000000" pitchFamily="50" charset="0"/>
              </a:rPr>
              <a:t>Construire set de date relevant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2800" dirty="0" err="1">
                <a:latin typeface="UT Sans" panose="00000500000000000000" pitchFamily="50" charset="0"/>
              </a:rPr>
              <a:t>Vectorizarea</a:t>
            </a:r>
            <a:r>
              <a:rPr lang="ro-RO" sz="2800" dirty="0">
                <a:latin typeface="UT Sans" panose="00000500000000000000" pitchFamily="50" charset="0"/>
              </a:rPr>
              <a:t> cuvintelor</a:t>
            </a:r>
          </a:p>
        </p:txBody>
      </p:sp>
    </p:spTree>
    <p:extLst>
      <p:ext uri="{BB962C8B-B14F-4D97-AF65-F5344CB8AC3E}">
        <p14:creationId xmlns:p14="http://schemas.microsoft.com/office/powerpoint/2010/main" val="1326668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79791-A4A2-41E6-A162-131E79BA3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>
                <a:latin typeface="UT Sans" panose="00000500000000000000" pitchFamily="50" charset="0"/>
              </a:rPr>
              <a:t>Posibilități de dezvoltare</a:t>
            </a:r>
            <a:endParaRPr lang="en-US" dirty="0">
              <a:latin typeface="UT Sans" panose="00000500000000000000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312DAC-5F6C-47C5-9FE0-208049537B65}"/>
              </a:ext>
            </a:extLst>
          </p:cNvPr>
          <p:cNvSpPr txBox="1"/>
          <p:nvPr/>
        </p:nvSpPr>
        <p:spPr>
          <a:xfrm>
            <a:off x="838200" y="1690688"/>
            <a:ext cx="503535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>
                <a:latin typeface="UT Sans" panose="00000500000000000000" pitchFamily="50" charset="0"/>
              </a:rPr>
              <a:t>Selec</a:t>
            </a:r>
            <a:r>
              <a:rPr lang="ro-RO" sz="2800" dirty="0">
                <a:latin typeface="UT Sans" panose="00000500000000000000" pitchFamily="50" charset="0"/>
              </a:rPr>
              <a:t>ție limbă pentru predicție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2800" dirty="0">
                <a:latin typeface="UT Sans" panose="00000500000000000000" pitchFamily="50" charset="0"/>
              </a:rPr>
              <a:t>UX &amp; 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2800" dirty="0">
                <a:latin typeface="UT Sans" panose="00000500000000000000" pitchFamily="50" charset="0"/>
              </a:rPr>
              <a:t>Mouse pointer din privire </a:t>
            </a:r>
          </a:p>
        </p:txBody>
      </p:sp>
    </p:spTree>
    <p:extLst>
      <p:ext uri="{BB962C8B-B14F-4D97-AF65-F5344CB8AC3E}">
        <p14:creationId xmlns:p14="http://schemas.microsoft.com/office/powerpoint/2010/main" val="4099378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7CEA0-D1A3-4550-BFA9-A16529380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o-RO" dirty="0">
                <a:latin typeface="UT Sans" panose="00000500000000000000" pitchFamily="50" charset="0"/>
              </a:rPr>
              <a:t>Mulțumesc pentru atenție.</a:t>
            </a:r>
            <a:endParaRPr lang="en-US" dirty="0">
              <a:latin typeface="UT San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2748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ebec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bec" id="{02DE60AD-E913-4348-A653-233EFFA2E5D3}" vid="{8C2A3EF6-5913-48F9-82DB-28E29C74997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214</TotalTime>
  <Words>101</Words>
  <Application>Microsoft Office PowerPoint</Application>
  <PresentationFormat>Widescreen</PresentationFormat>
  <Paragraphs>29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UT Sans</vt:lpstr>
      <vt:lpstr>ebec</vt:lpstr>
      <vt:lpstr>Gyroboard</vt:lpstr>
      <vt:lpstr>Ce este Gyroboard?</vt:lpstr>
      <vt:lpstr>Arhitectura și tehnologiile folosite</vt:lpstr>
      <vt:lpstr>Embedded</vt:lpstr>
      <vt:lpstr>Rețele neurale</vt:lpstr>
      <vt:lpstr>Predicție de privire</vt:lpstr>
      <vt:lpstr>Predicție de text</vt:lpstr>
      <vt:lpstr>Posibilități de dezvoltare</vt:lpstr>
      <vt:lpstr>Mulțumesc pentru atenție.</vt:lpstr>
      <vt:lpstr>Întrebări?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Gyroboard</dc:title>
  <dc:creator>Andrei Vasilcoi</dc:creator>
  <cp:lastModifiedBy>Andrei Vasilcoi</cp:lastModifiedBy>
  <cp:revision>43</cp:revision>
  <dcterms:created xsi:type="dcterms:W3CDTF">2018-05-11T09:44:03Z</dcterms:created>
  <dcterms:modified xsi:type="dcterms:W3CDTF">2018-05-14T17:12:54Z</dcterms:modified>
</cp:coreProperties>
</file>

<file path=docProps/thumbnail.jpeg>
</file>